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175" dt="2024-10-28T11:51:22.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73" d="100"/>
          <a:sy n="73" d="100"/>
        </p:scale>
        <p:origin x="72" y="1320"/>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0-28T11:53:37.985" v="2707" actId="20577"/>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modSp mod modAnim">
        <pc:chgData name="Gerth Stølting Brodal" userId="04ef4784-6591-4f86-a140-f5c3b108582a" providerId="ADAL" clId="{A48249F3-9EE3-4E1B-83C9-A1C2EF5205D6}" dt="2024-10-28T09:11:21.676" v="2631" actId="20577"/>
        <pc:sldMkLst>
          <pc:docMk/>
          <pc:sldMk cId="3713377769" sldId="321"/>
        </pc:sldMkLst>
        <pc:spChg chg="mod">
          <ac:chgData name="Gerth Stølting Brodal" userId="04ef4784-6591-4f86-a140-f5c3b108582a" providerId="ADAL" clId="{A48249F3-9EE3-4E1B-83C9-A1C2EF5205D6}" dt="2024-10-28T09:11:21.676" v="2631" actId="20577"/>
          <ac:spMkLst>
            <pc:docMk/>
            <pc:sldMk cId="3713377769" sldId="321"/>
            <ac:spMk id="14" creationId="{00000000-0000-0000-0000-000000000000}"/>
          </ac:spMkLst>
        </pc:sp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mod">
        <pc:chgData name="Gerth Stølting Brodal" userId="04ef4784-6591-4f86-a140-f5c3b108582a" providerId="ADAL" clId="{A48249F3-9EE3-4E1B-83C9-A1C2EF5205D6}" dt="2024-10-27T08:48:55.051" v="2480" actId="113"/>
        <pc:sldMkLst>
          <pc:docMk/>
          <pc:sldMk cId="3115951394" sldId="325"/>
        </pc:sldMkLst>
        <pc:spChg chg="mod">
          <ac:chgData name="Gerth Stølting Brodal" userId="04ef4784-6591-4f86-a140-f5c3b108582a" providerId="ADAL" clId="{A48249F3-9EE3-4E1B-83C9-A1C2EF5205D6}" dt="2024-10-27T08:48:55.051" v="2480" actId="113"/>
          <ac:spMkLst>
            <pc:docMk/>
            <pc:sldMk cId="3115951394" sldId="325"/>
            <ac:spMk id="7" creationId="{9EE0A2FC-45F6-472F-84FC-B057B7D4B6D2}"/>
          </ac:spMkLst>
        </pc:spChg>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pChg chg="mod">
          <ac:chgData name="Gerth Stølting Brodal" userId="04ef4784-6591-4f86-a140-f5c3b108582a" providerId="ADAL" clId="{A48249F3-9EE3-4E1B-83C9-A1C2EF5205D6}" dt="2024-10-27T08:50:02.117" v="2481" actId="20577"/>
          <ac:spMkLst>
            <pc:docMk/>
            <pc:sldMk cId="2548786588" sldId="366"/>
            <ac:spMk id="5" creationId="{00000000-0000-0000-0000-000000000000}"/>
          </ac:spMkLst>
        </pc:spChg>
      </pc:sldChg>
      <pc:sldChg chg="addSp delSp modSp new mod addAnim delAnim modAnim modShow modNotesTx">
        <pc:chgData name="Gerth Stølting Brodal" userId="04ef4784-6591-4f86-a140-f5c3b108582a" providerId="ADAL" clId="{A48249F3-9EE3-4E1B-83C9-A1C2EF5205D6}" dt="2024-10-28T11:53:37.985" v="2707" actId="20577"/>
        <pc:sldMkLst>
          <pc:docMk/>
          <pc:sldMk cId="3352293646" sldId="370"/>
        </pc:sldMkLst>
        <pc:spChg chg="mod">
          <ac:chgData name="Gerth Stølting Brodal" userId="04ef4784-6591-4f86-a140-f5c3b108582a" providerId="ADAL" clId="{A48249F3-9EE3-4E1B-83C9-A1C2EF5205D6}" dt="2024-10-28T09:18:19.838" v="2663" actId="1037"/>
          <ac:spMkLst>
            <pc:docMk/>
            <pc:sldMk cId="3352293646" sldId="370"/>
            <ac:spMk id="2" creationId="{A9EBCB9A-F381-D706-A38C-5165B6C32D0B}"/>
          </ac:spMkLst>
        </pc:spChg>
        <pc:spChg chg="mod">
          <ac:chgData name="Gerth Stølting Brodal" userId="04ef4784-6591-4f86-a140-f5c3b108582a" providerId="ADAL" clId="{A48249F3-9EE3-4E1B-83C9-A1C2EF5205D6}" dt="2024-10-28T09:18:19.838" v="2663" actId="1037"/>
          <ac:spMkLst>
            <pc:docMk/>
            <pc:sldMk cId="3352293646" sldId="370"/>
            <ac:spMk id="3" creationId="{38508D54-E3FF-11BB-99A8-1FC3A8CA0341}"/>
          </ac:spMkLst>
        </pc:spChg>
        <pc:spChg chg="add mod">
          <ac:chgData name="Gerth Stølting Brodal" userId="04ef4784-6591-4f86-a140-f5c3b108582a" providerId="ADAL" clId="{A48249F3-9EE3-4E1B-83C9-A1C2EF5205D6}" dt="2024-10-28T11:53:37.985" v="2707" actId="20577"/>
          <ac:spMkLst>
            <pc:docMk/>
            <pc:sldMk cId="3352293646" sldId="370"/>
            <ac:spMk id="4" creationId="{171579A7-2DE9-C6BE-2D74-4DA0C61D9560}"/>
          </ac:spMkLst>
        </pc:spChg>
        <pc:spChg chg="add del mod">
          <ac:chgData name="Gerth Stølting Brodal" userId="04ef4784-6591-4f86-a140-f5c3b108582a" providerId="ADAL" clId="{A48249F3-9EE3-4E1B-83C9-A1C2EF5205D6}" dt="2024-10-27T08:18:42.155" v="2187" actId="478"/>
          <ac:spMkLst>
            <pc:docMk/>
            <pc:sldMk cId="3352293646" sldId="370"/>
            <ac:spMk id="4" creationId="{6C90E6FE-D6C9-F293-A1F7-2D4552D88D2B}"/>
          </ac:spMkLst>
        </pc:spChg>
        <pc:spChg chg="add mod">
          <ac:chgData name="Gerth Stølting Brodal" userId="04ef4784-6591-4f86-a140-f5c3b108582a" providerId="ADAL" clId="{A48249F3-9EE3-4E1B-83C9-A1C2EF5205D6}" dt="2024-10-26T19:18:08.729" v="1704" actId="1035"/>
          <ac:spMkLst>
            <pc:docMk/>
            <pc:sldMk cId="3352293646" sldId="370"/>
            <ac:spMk id="5" creationId="{EB1E6279-5B51-ACDF-A7D4-8C9779141DFA}"/>
          </ac:spMkLst>
        </pc:spChg>
        <pc:spChg chg="add del mod">
          <ac:chgData name="Gerth Stølting Brodal" userId="04ef4784-6591-4f86-a140-f5c3b108582a" providerId="ADAL" clId="{A48249F3-9EE3-4E1B-83C9-A1C2EF5205D6}" dt="2024-10-27T08:15:05.910" v="2132" actId="478"/>
          <ac:spMkLst>
            <pc:docMk/>
            <pc:sldMk cId="3352293646" sldId="370"/>
            <ac:spMk id="6" creationId="{CDFD7643-22B6-71C6-4F45-440F8B7895E5}"/>
          </ac:spMkLst>
        </pc:spChg>
        <pc:spChg chg="add del">
          <ac:chgData name="Gerth Stølting Brodal" userId="04ef4784-6591-4f86-a140-f5c3b108582a" providerId="ADAL" clId="{A48249F3-9EE3-4E1B-83C9-A1C2EF5205D6}" dt="2024-10-27T08:14:04.958" v="2121" actId="478"/>
          <ac:spMkLst>
            <pc:docMk/>
            <pc:sldMk cId="3352293646" sldId="370"/>
            <ac:spMk id="8" creationId="{324BF1FE-C008-71CA-5A97-70033B7DD187}"/>
          </ac:spMkLst>
        </pc:spChg>
        <pc:spChg chg="add mod">
          <ac:chgData name="Gerth Stølting Brodal" userId="04ef4784-6591-4f86-a140-f5c3b108582a" providerId="ADAL" clId="{A48249F3-9EE3-4E1B-83C9-A1C2EF5205D6}" dt="2024-10-27T08:26:26.853" v="2243" actId="1037"/>
          <ac:spMkLst>
            <pc:docMk/>
            <pc:sldMk cId="3352293646" sldId="370"/>
            <ac:spMk id="9" creationId="{99E4A96C-64D7-BF06-AF40-55450594C7A1}"/>
          </ac:spMkLst>
        </pc:spChg>
        <pc:spChg chg="add mod">
          <ac:chgData name="Gerth Stølting Brodal" userId="04ef4784-6591-4f86-a140-f5c3b108582a" providerId="ADAL" clId="{A48249F3-9EE3-4E1B-83C9-A1C2EF5205D6}" dt="2024-10-28T09:18:19.838" v="2663" actId="1037"/>
          <ac:spMkLst>
            <pc:docMk/>
            <pc:sldMk cId="3352293646" sldId="370"/>
            <ac:spMk id="10" creationId="{5AE35FCA-71AD-2EEB-A00E-CE7C2707FC1D}"/>
          </ac:spMkLst>
        </pc:spChg>
        <pc:spChg chg="add mod">
          <ac:chgData name="Gerth Stølting Brodal" userId="04ef4784-6591-4f86-a140-f5c3b108582a" providerId="ADAL" clId="{A48249F3-9EE3-4E1B-83C9-A1C2EF5205D6}" dt="2024-10-27T08:18:13.098" v="2183" actId="14100"/>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7T08:17:48.059" v="2182" actId="1037"/>
          <ac:spMkLst>
            <pc:docMk/>
            <pc:sldMk cId="3352293646" sldId="370"/>
            <ac:spMk id="18" creationId="{BCE501E9-87C9-9701-7A46-714BA0392579}"/>
          </ac:spMkLst>
        </pc:spChg>
        <pc:graphicFrameChg chg="add del mod ord modGraphic">
          <ac:chgData name="Gerth Stølting Brodal" userId="04ef4784-6591-4f86-a140-f5c3b108582a" providerId="ADAL" clId="{A48249F3-9EE3-4E1B-83C9-A1C2EF5205D6}" dt="2024-10-26T19:20:09.289" v="1736"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7T08:18:40.055" v="2186"/>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9:18:20.259" v="1706" actId="1035"/>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8T09:18:19.838" v="2663" actId="1037"/>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16925</TotalTime>
  <Words>11707</Words>
  <Application>Microsoft Office PowerPoint</Application>
  <PresentationFormat>Widescreen</PresentationFormat>
  <Paragraphs>1100</Paragraphs>
  <Slides>54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2024-10-28T11:53:42Z</dcterms:modified>
</cp:coreProperties>
</file>